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75" r:id="rId5"/>
    <p:sldId id="258" r:id="rId6"/>
    <p:sldId id="276" r:id="rId7"/>
    <p:sldId id="282" r:id="rId8"/>
    <p:sldId id="281" r:id="rId9"/>
    <p:sldId id="273" r:id="rId10"/>
    <p:sldId id="279" r:id="rId11"/>
    <p:sldId id="268" r:id="rId12"/>
    <p:sldId id="280" r:id="rId13"/>
    <p:sldId id="284" r:id="rId14"/>
    <p:sldId id="283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7F1-E8CB-4A7F-86CE-2CAC62D61B31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F615-A524-4522-A3B8-197C1633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3473"/>
            <a:ext cx="9144000" cy="6844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7854" y="1378803"/>
            <a:ext cx="493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rnard MT Condensed" pitchFamily="18" charset="0"/>
                <a:cs typeface="Narkisim" pitchFamily="34" charset="-79"/>
              </a:rPr>
              <a:t>Vocabulary!</a:t>
            </a:r>
            <a:endParaRPr lang="en-US" sz="4800" dirty="0">
              <a:solidFill>
                <a:schemeClr val="bg1"/>
              </a:solidFill>
              <a:latin typeface="Bernard MT Condensed" pitchFamily="18" charset="0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21173713">
            <a:off x="2588986" y="5297944"/>
            <a:ext cx="49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 DARLING" pitchFamily="2" charset="0"/>
              </a:rPr>
              <a:t>Two slides are Due Today . . . </a:t>
            </a:r>
            <a:endParaRPr lang="en-US" sz="2400" i="1" dirty="0">
              <a:latin typeface="AR DARLING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199144"/>
            <a:ext cx="4225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PowerPoint Presentation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Due by Email: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      icflamm@sof.philasd.org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3.   10 words from Vocab Tab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     Of 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Unit 2 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OneNote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4.  Follow Directions for credit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08459"/>
            <a:ext cx="5767389" cy="4325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4759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desolate landscape had a sense of loneliness about it.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3029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 Example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Three:</a:t>
            </a:r>
            <a:endParaRPr lang="en-US" sz="3600" dirty="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490138">
            <a:off x="2398976" y="1987553"/>
            <a:ext cx="293502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777105" y="1023303"/>
            <a:ext cx="1651896" cy="6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90600" y="4033391"/>
            <a:ext cx="722576" cy="1224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43713" y="2942629"/>
            <a:ext cx="1351887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1764268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005" y="115480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971800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685986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Sentence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055707">
            <a:off x="3283587" y="4469990"/>
            <a:ext cx="576041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how the sentence relates to the actual image, </a:t>
            </a:r>
          </a:p>
          <a:p>
            <a:pPr algn="ctr"/>
            <a:r>
              <a:rPr lang="en-US" dirty="0" smtClean="0"/>
              <a:t>AND shows that you know how to use the vocabulary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22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uesdayshorse.files.wordpress.com/2008/11/uncle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37572"/>
            <a:ext cx="32670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6861" y="685800"/>
            <a:ext cx="43348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Now,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Complete the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following two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Slides:</a:t>
            </a:r>
          </a:p>
        </p:txBody>
      </p:sp>
    </p:spTree>
    <p:extLst>
      <p:ext uri="{BB962C8B-B14F-4D97-AF65-F5344CB8AC3E}">
        <p14:creationId xmlns:p14="http://schemas.microsoft.com/office/powerpoint/2010/main" val="20327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164" y="609600"/>
            <a:ext cx="622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 2 Vocabulary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088" y="2967335"/>
            <a:ext cx="7621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Your 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Name Here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Your Partner’s Name Here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055707">
            <a:off x="929913" y="1137642"/>
            <a:ext cx="576041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will be your title slide – </a:t>
            </a:r>
          </a:p>
          <a:p>
            <a:pPr algn="ctr"/>
            <a:r>
              <a:rPr lang="en-US" dirty="0" smtClean="0"/>
              <a:t>you can change its look if you want to.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Oh . . . Delete this blue box!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2009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Aspire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204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strive for a goal;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want or desire something excellent or far beyond the current state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 CENA" pitchFamily="2" charset="0"/>
              </a:rPr>
              <a:t>Delete this text, and paste your sentence for “aspire” here. </a:t>
            </a:r>
          </a:p>
          <a:p>
            <a:r>
              <a:rPr lang="en-US" sz="2400" dirty="0" smtClean="0">
                <a:latin typeface="AR CENA" pitchFamily="2" charset="0"/>
              </a:rPr>
              <a:t>Then, replace the caveman image above with one that matches your sentence (unless you aspire to be a caveman lawyer).</a:t>
            </a:r>
            <a:endParaRPr lang="en-US" sz="2400" dirty="0">
              <a:latin typeface="AR CENA" pitchFamily="2" charset="0"/>
            </a:endParaRPr>
          </a:p>
        </p:txBody>
      </p:sp>
      <p:pic>
        <p:nvPicPr>
          <p:cNvPr id="2050" name="Picture 2" descr="http://24.media.tumblr.com/tumblr_l2xgksxhJq1qb3mmf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8" y="1447800"/>
            <a:ext cx="5906982" cy="39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055707">
            <a:off x="929913" y="1276141"/>
            <a:ext cx="576041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copied the definition and sentence from my OneNote file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Oh . . . Delete this blue box!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uesdayshorse.files.wordpress.com/2008/11/uncle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37572"/>
            <a:ext cx="32670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4431" y="685800"/>
            <a:ext cx="453970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Now,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Delete slides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through 11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Of this very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Presentation,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email it to: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742897"/>
            <a:ext cx="5148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icflamm@sof.philasd.org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uesdayshorse.files.wordpress.com/2008/11/uncle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37572"/>
            <a:ext cx="32670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1991" y="685800"/>
            <a:ext cx="539820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Remember to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Complete nine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More slides based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 your choice of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Words from the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Unit 2 OneNote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Wednesday!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65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3473"/>
            <a:ext cx="9144000" cy="6844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08861">
            <a:off x="2096401" y="2004576"/>
            <a:ext cx="4937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ernard MT Condensed" pitchFamily="18" charset="0"/>
                <a:cs typeface="Narkisim" pitchFamily="34" charset="-79"/>
              </a:rPr>
              <a:t>All 11 slides are due Wednesday,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Bernard MT Condensed" pitchFamily="18" charset="0"/>
                <a:cs typeface="Narkisim" pitchFamily="34" charset="-79"/>
              </a:rPr>
              <a:t>12-7-11</a:t>
            </a:r>
            <a:endParaRPr lang="en-US" sz="6000" dirty="0">
              <a:solidFill>
                <a:schemeClr val="bg1"/>
              </a:solidFill>
              <a:latin typeface="Bernard MT Condensed" pitchFamily="18" charset="0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21173713">
            <a:off x="2588670" y="5292854"/>
            <a:ext cx="505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 DARLING" pitchFamily="2" charset="0"/>
              </a:rPr>
              <a:t>Make sure you follow the directions</a:t>
            </a:r>
            <a:endParaRPr lang="en-US" sz="2400" i="1" dirty="0">
              <a:latin typeface="AR DARL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9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"/>
            <a:ext cx="9144000" cy="6851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838200"/>
            <a:ext cx="7391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gency FB" pitchFamily="34" charset="0"/>
              </a:rPr>
              <a:t>You need </a:t>
            </a:r>
            <a:r>
              <a:rPr lang="en-US" sz="4400" dirty="0">
                <a:latin typeface="Agency FB" pitchFamily="34" charset="0"/>
              </a:rPr>
              <a:t>2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smtClean="0">
                <a:latin typeface="Agency FB" pitchFamily="34" charset="0"/>
              </a:rPr>
              <a:t>slides completed today:</a:t>
            </a:r>
          </a:p>
          <a:p>
            <a:r>
              <a:rPr lang="en-US" sz="3600" dirty="0" smtClean="0">
                <a:latin typeface="Agency FB" pitchFamily="34" charset="0"/>
              </a:rPr>
              <a:t> 1 title slide with your name</a:t>
            </a:r>
          </a:p>
          <a:p>
            <a:r>
              <a:rPr lang="en-US" sz="3600" dirty="0" smtClean="0">
                <a:latin typeface="Agency FB" pitchFamily="34" charset="0"/>
              </a:rPr>
              <a:t>1 vocabulary </a:t>
            </a:r>
            <a:r>
              <a:rPr lang="en-US" sz="3600" dirty="0" smtClean="0">
                <a:latin typeface="Agency FB" pitchFamily="34" charset="0"/>
              </a:rPr>
              <a:t>word </a:t>
            </a:r>
            <a:r>
              <a:rPr lang="en-US" sz="3600" dirty="0" smtClean="0">
                <a:latin typeface="Agency FB" pitchFamily="34" charset="0"/>
              </a:rPr>
              <a:t>slide, for “aspire”</a:t>
            </a:r>
            <a:r>
              <a:rPr lang="en-US" sz="3600" dirty="0" smtClean="0">
                <a:latin typeface="Agency FB" pitchFamily="34" charset="0"/>
              </a:rPr>
              <a:t>”</a:t>
            </a:r>
          </a:p>
          <a:p>
            <a:endParaRPr lang="en-US" sz="3600" dirty="0">
              <a:latin typeface="Agency FB" pitchFamily="34" charset="0"/>
            </a:endParaRPr>
          </a:p>
          <a:p>
            <a:endParaRPr lang="en-US" sz="3600" dirty="0" smtClean="0">
              <a:latin typeface="Agency FB" pitchFamily="34" charset="0"/>
            </a:endParaRPr>
          </a:p>
          <a:p>
            <a:endParaRPr lang="en-US" sz="3600" dirty="0">
              <a:latin typeface="Agency FB" pitchFamily="34" charset="0"/>
            </a:endParaRPr>
          </a:p>
          <a:p>
            <a:endParaRPr lang="en-US" sz="3600" dirty="0" smtClean="0">
              <a:latin typeface="Agency FB" pitchFamily="34" charset="0"/>
            </a:endParaRPr>
          </a:p>
          <a:p>
            <a:endParaRPr lang="en-US" sz="3600" dirty="0">
              <a:latin typeface="Agency FB" pitchFamily="34" charset="0"/>
            </a:endParaRPr>
          </a:p>
          <a:p>
            <a:r>
              <a:rPr lang="en-US" sz="3600" dirty="0" smtClean="0">
                <a:latin typeface="Agency FB" pitchFamily="34" charset="0"/>
              </a:rPr>
              <a:t>                                                    Keep reading . . . </a:t>
            </a:r>
            <a:endParaRPr lang="en-US" sz="36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"/>
            <a:ext cx="9144000" cy="6851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936"/>
            <a:ext cx="7391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gency FB" pitchFamily="34" charset="0"/>
              </a:rPr>
              <a:t>Slides must contain:</a:t>
            </a:r>
          </a:p>
          <a:p>
            <a:r>
              <a:rPr lang="en-US" sz="4000" dirty="0" smtClean="0">
                <a:latin typeface="Agency FB" pitchFamily="34" charset="0"/>
              </a:rPr>
              <a:t>     1. Word and definition</a:t>
            </a:r>
          </a:p>
          <a:p>
            <a:r>
              <a:rPr lang="en-US" sz="4000" dirty="0" smtClean="0">
                <a:latin typeface="Agency FB" pitchFamily="34" charset="0"/>
              </a:rPr>
              <a:t>    2. A sentence showing the meaning of the      </a:t>
            </a:r>
          </a:p>
          <a:p>
            <a:r>
              <a:rPr lang="en-US" sz="4000" dirty="0">
                <a:latin typeface="Agency FB" pitchFamily="34" charset="0"/>
              </a:rPr>
              <a:t> </a:t>
            </a:r>
            <a:r>
              <a:rPr lang="en-US" sz="4000" dirty="0" smtClean="0">
                <a:latin typeface="Agency FB" pitchFamily="34" charset="0"/>
              </a:rPr>
              <a:t>      word, relating to the image.</a:t>
            </a:r>
          </a:p>
          <a:p>
            <a:endParaRPr lang="en-US" sz="4000" dirty="0">
              <a:latin typeface="Agency FB" pitchFamily="34" charset="0"/>
            </a:endParaRPr>
          </a:p>
          <a:p>
            <a:endParaRPr lang="en-US" sz="4000" dirty="0" smtClean="0">
              <a:latin typeface="Agency FB" pitchFamily="34" charset="0"/>
            </a:endParaRPr>
          </a:p>
          <a:p>
            <a:endParaRPr lang="en-US" sz="4000" dirty="0">
              <a:latin typeface="Agency FB" pitchFamily="34" charset="0"/>
            </a:endParaRPr>
          </a:p>
          <a:p>
            <a:endParaRPr lang="en-US" sz="4000" dirty="0" smtClean="0">
              <a:latin typeface="Agency FB" pitchFamily="34" charset="0"/>
            </a:endParaRPr>
          </a:p>
          <a:p>
            <a:r>
              <a:rPr lang="en-US" sz="4000" dirty="0" smtClean="0">
                <a:latin typeface="Agency FB" pitchFamily="34" charset="0"/>
              </a:rPr>
              <a:t>     3. An image that illustrates your sentence</a:t>
            </a:r>
          </a:p>
          <a:p>
            <a:r>
              <a:rPr lang="en-US" sz="4000" dirty="0">
                <a:latin typeface="Agency FB" pitchFamily="34" charset="0"/>
              </a:rPr>
              <a:t> </a:t>
            </a:r>
            <a:r>
              <a:rPr lang="en-US" sz="4000" dirty="0" smtClean="0">
                <a:latin typeface="Agency FB" pitchFamily="34" charset="0"/>
              </a:rPr>
              <a:t>        (you may want to choose images first).</a:t>
            </a:r>
          </a:p>
        </p:txBody>
      </p:sp>
    </p:spTree>
    <p:extLst>
      <p:ext uri="{BB962C8B-B14F-4D97-AF65-F5344CB8AC3E}">
        <p14:creationId xmlns:p14="http://schemas.microsoft.com/office/powerpoint/2010/main" val="2283464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34" y="1143000"/>
            <a:ext cx="4191000" cy="3916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83029"/>
            <a:ext cx="6867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Lets look at some of Mr.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</a:rPr>
              <a:t>Flamm’s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examples:</a:t>
            </a:r>
          </a:p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Example One: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132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protagonist of “Little Red Riding Hood” takes a</a:t>
            </a:r>
          </a:p>
          <a:p>
            <a:r>
              <a:rPr lang="en-US" sz="3200" dirty="0">
                <a:latin typeface="Aparajita" pitchFamily="34" charset="0"/>
                <a:cs typeface="Aparajita" pitchFamily="34" charset="0"/>
              </a:rPr>
              <a:t>deserted route to her grandmother’s house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34" y="1143000"/>
            <a:ext cx="4191000" cy="3916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83029"/>
            <a:ext cx="2784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Example One: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132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protagonist of “Little Red Riding Hood” takes a</a:t>
            </a:r>
          </a:p>
          <a:p>
            <a:r>
              <a:rPr lang="en-US" sz="3200" dirty="0">
                <a:latin typeface="Aparajita" pitchFamily="34" charset="0"/>
                <a:cs typeface="Aparajita" pitchFamily="34" charset="0"/>
              </a:rPr>
              <a:t>deserted route to her grandmother’s house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98976" y="1756611"/>
            <a:ext cx="293502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570710">
            <a:off x="2097067" y="3727118"/>
            <a:ext cx="1860433" cy="6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90600" y="4033391"/>
            <a:ext cx="722576" cy="1224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77105" y="2422357"/>
            <a:ext cx="1885288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1764268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1829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511" y="2438397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685986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Sentence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055707">
            <a:off x="3283587" y="4469990"/>
            <a:ext cx="576041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how the sentence relates to the actual image, </a:t>
            </a:r>
          </a:p>
          <a:p>
            <a:pPr algn="ctr"/>
            <a:r>
              <a:rPr lang="en-US" dirty="0" smtClean="0"/>
              <a:t>AND shows that you know how to use the vocabulary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17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410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CENA" pitchFamily="2" charset="0"/>
              </a:rPr>
              <a:t>Sure the underworld is crowded, but at least it’s not as boring as that </a:t>
            </a:r>
            <a:r>
              <a:rPr lang="en-US" sz="3200" i="1" dirty="0" smtClean="0">
                <a:latin typeface="AR CENA" pitchFamily="2" charset="0"/>
              </a:rPr>
              <a:t>other</a:t>
            </a:r>
            <a:r>
              <a:rPr lang="en-US" sz="3200" dirty="0" smtClean="0">
                <a:latin typeface="AR CENA" pitchFamily="2" charset="0"/>
              </a:rPr>
              <a:t> place.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3029"/>
            <a:ext cx="284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Example Two:</a:t>
            </a:r>
          </a:p>
        </p:txBody>
      </p:sp>
      <p:pic>
        <p:nvPicPr>
          <p:cNvPr id="1026" name="Picture 2" descr="http://www.canvaz.com/b/Bruegel-Jan/Aenaes%20and%20the%20Sybil%20in%20H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82" y="852812"/>
            <a:ext cx="53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4707" y="1021693"/>
            <a:ext cx="365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Underworld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3425" y="4191000"/>
            <a:ext cx="51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world beneath or below the normal world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410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CENA" pitchFamily="2" charset="0"/>
              </a:rPr>
              <a:t>Sure the underworld is crowded, but at least it’s not as boring as that other place.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3029"/>
            <a:ext cx="284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Example Two:</a:t>
            </a:r>
          </a:p>
        </p:txBody>
      </p:sp>
      <p:pic>
        <p:nvPicPr>
          <p:cNvPr id="1026" name="Picture 2" descr="http://www.canvaz.com/b/Bruegel-Jan/Aenaes%20and%20the%20Sybil%20in%20H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82" y="852812"/>
            <a:ext cx="53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4707" y="1021693"/>
            <a:ext cx="365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Underworld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305678">
            <a:off x="3312021" y="1830764"/>
            <a:ext cx="978464" cy="38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17029">
            <a:off x="2097067" y="3727118"/>
            <a:ext cx="1860433" cy="6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90600" y="4033391"/>
            <a:ext cx="722576" cy="1224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93949" y="2579129"/>
            <a:ext cx="1611251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6049" y="3316654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177" y="205302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126" y="2587147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685986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Sentence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3425" y="4191000"/>
            <a:ext cx="51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world beneath or below the normal world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055707">
            <a:off x="3283587" y="4469990"/>
            <a:ext cx="576041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how the sentence relates to the actual image, </a:t>
            </a:r>
          </a:p>
          <a:p>
            <a:pPr algn="ctr"/>
            <a:r>
              <a:rPr lang="en-US" dirty="0" smtClean="0"/>
              <a:t>AND shows that you know how to use the vocabulary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08459"/>
            <a:ext cx="5767389" cy="4325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4759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desolate landscape had a sense of loneliness about it.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3029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 Example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Three:</a:t>
            </a:r>
            <a:endParaRPr lang="en-US" sz="3600" dirty="0" smtClean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508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Flamm</dc:creator>
  <cp:lastModifiedBy>Ian Flamm</cp:lastModifiedBy>
  <cp:revision>33</cp:revision>
  <dcterms:created xsi:type="dcterms:W3CDTF">2011-09-27T00:32:52Z</dcterms:created>
  <dcterms:modified xsi:type="dcterms:W3CDTF">2011-12-02T02:30:01Z</dcterms:modified>
</cp:coreProperties>
</file>