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3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0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5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2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2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8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3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63D3-6E29-492A-A00D-2CA974605631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48E7-7680-4DB4-90C3-025331665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Trojan War: </a:t>
            </a:r>
            <a:br>
              <a:rPr lang="en-US" dirty="0" smtClean="0"/>
            </a:br>
            <a:r>
              <a:rPr lang="en-US" dirty="0" smtClean="0"/>
              <a:t>Vocabulary, Cause, and Effect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838200"/>
          </a:xfrm>
        </p:spPr>
        <p:txBody>
          <a:bodyPr/>
          <a:lstStyle/>
          <a:p>
            <a:r>
              <a:rPr lang="en-US" dirty="0" smtClean="0"/>
              <a:t>Here, place your name, and the date.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905000"/>
            <a:ext cx="8610600" cy="4038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Read and follow these directions, </a:t>
            </a:r>
            <a:r>
              <a:rPr lang="en-US" dirty="0" smtClean="0">
                <a:solidFill>
                  <a:srgbClr val="FF0000"/>
                </a:solidFill>
              </a:rPr>
              <a:t>but delete them </a:t>
            </a:r>
            <a:r>
              <a:rPr lang="en-US" dirty="0" smtClean="0"/>
              <a:t>before submitting this assignment:</a:t>
            </a:r>
          </a:p>
          <a:p>
            <a:pPr lvl="0" algn="l"/>
            <a:r>
              <a:rPr lang="en-US" b="1" dirty="0"/>
              <a:t>Each vocabulary slide must </a:t>
            </a:r>
            <a:r>
              <a:rPr lang="en-US" b="1" dirty="0" smtClean="0"/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/>
              <a:t> things:</a:t>
            </a:r>
            <a:endParaRPr lang="en-US" dirty="0"/>
          </a:p>
          <a:p>
            <a:pPr algn="l"/>
            <a:r>
              <a:rPr lang="en-US" dirty="0"/>
              <a:t>a. The </a:t>
            </a:r>
            <a:r>
              <a:rPr lang="en-US" b="1" dirty="0" smtClean="0"/>
              <a:t>Word</a:t>
            </a:r>
            <a:r>
              <a:rPr lang="en-US" dirty="0" smtClean="0"/>
              <a:t>, in a </a:t>
            </a:r>
            <a:r>
              <a:rPr lang="en-US" i="1" dirty="0" smtClean="0"/>
              <a:t>different</a:t>
            </a:r>
            <a:r>
              <a:rPr lang="en-US" dirty="0" smtClean="0"/>
              <a:t> </a:t>
            </a:r>
            <a:r>
              <a:rPr lang="en-US" sz="3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3700" b="1" dirty="0" smtClean="0">
                <a:solidFill>
                  <a:srgbClr val="FFC000"/>
                </a:solidFill>
              </a:rPr>
              <a:t>o</a:t>
            </a:r>
            <a:r>
              <a:rPr lang="en-US" sz="3700" b="1" dirty="0" smtClean="0">
                <a:solidFill>
                  <a:srgbClr val="002060"/>
                </a:solidFill>
              </a:rPr>
              <a:t>l</a:t>
            </a:r>
            <a:r>
              <a:rPr lang="en-US" sz="3700" b="1" dirty="0" smtClean="0">
                <a:solidFill>
                  <a:srgbClr val="FF0000"/>
                </a:solidFill>
              </a:rPr>
              <a:t>o</a:t>
            </a:r>
            <a:r>
              <a:rPr lang="en-US" sz="3700" b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dirty="0" smtClean="0"/>
              <a:t> text </a:t>
            </a:r>
            <a:r>
              <a:rPr lang="en-US" sz="2600" i="1" dirty="0" smtClean="0"/>
              <a:t>wherever it appears</a:t>
            </a:r>
            <a:endParaRPr lang="en-US" dirty="0"/>
          </a:p>
          <a:p>
            <a:pPr algn="l"/>
            <a:r>
              <a:rPr lang="en-US" dirty="0"/>
              <a:t>b. </a:t>
            </a:r>
            <a:r>
              <a:rPr lang="en-US" dirty="0" smtClean="0"/>
              <a:t>A </a:t>
            </a:r>
            <a:r>
              <a:rPr lang="en-US" dirty="0"/>
              <a:t>short, concise </a:t>
            </a:r>
            <a:r>
              <a:rPr lang="en-US" b="1" dirty="0"/>
              <a:t>definition</a:t>
            </a:r>
            <a:r>
              <a:rPr lang="en-US" dirty="0"/>
              <a:t> of the </a:t>
            </a:r>
            <a:r>
              <a:rPr lang="en-US" dirty="0" smtClean="0"/>
              <a:t>word</a:t>
            </a:r>
          </a:p>
          <a:p>
            <a:pPr algn="l"/>
            <a:r>
              <a:rPr lang="en-US" dirty="0" smtClean="0"/>
              <a:t>c. The copied, </a:t>
            </a:r>
            <a:r>
              <a:rPr lang="en-US" b="1" dirty="0" smtClean="0"/>
              <a:t>original sentence </a:t>
            </a:r>
            <a:r>
              <a:rPr lang="en-US" dirty="0" smtClean="0"/>
              <a:t>from the text.</a:t>
            </a:r>
            <a:endParaRPr lang="en-US" dirty="0"/>
          </a:p>
          <a:p>
            <a:pPr algn="l"/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b="1" dirty="0" smtClean="0"/>
              <a:t>Your </a:t>
            </a:r>
            <a:r>
              <a:rPr lang="en-US" b="1" u="sng" dirty="0"/>
              <a:t>own</a:t>
            </a:r>
            <a:r>
              <a:rPr lang="en-US" b="1" dirty="0"/>
              <a:t> original sentence for each word</a:t>
            </a:r>
            <a:endParaRPr lang="en-US" dirty="0"/>
          </a:p>
          <a:p>
            <a:pPr algn="l"/>
            <a:r>
              <a:rPr lang="en-US" dirty="0"/>
              <a:t>e</a:t>
            </a:r>
            <a:r>
              <a:rPr lang="en-US" dirty="0" smtClean="0"/>
              <a:t>. </a:t>
            </a:r>
            <a:r>
              <a:rPr lang="en-US" b="1" dirty="0"/>
              <a:t>An Image</a:t>
            </a:r>
            <a:r>
              <a:rPr lang="en-US" dirty="0"/>
              <a:t> from </a:t>
            </a:r>
            <a:r>
              <a:rPr lang="en-US" dirty="0" err="1"/>
              <a:t>google</a:t>
            </a:r>
            <a:r>
              <a:rPr lang="en-US" dirty="0"/>
              <a:t> images that </a:t>
            </a:r>
            <a:r>
              <a:rPr lang="en-US" dirty="0" smtClean="0"/>
              <a:t>relates to, or reflects your sentence 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5400000">
            <a:off x="5395854" y="4586348"/>
            <a:ext cx="1628897" cy="160019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33316" y="6200894"/>
            <a:ext cx="5400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text on mrflamm.com for the original sentence.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feigning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oracle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foretelling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Six Steps that led to The Trojan War: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066800"/>
            <a:ext cx="86106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Read and follow these directions, </a:t>
            </a:r>
            <a:r>
              <a:rPr lang="en-US" dirty="0" smtClean="0">
                <a:solidFill>
                  <a:srgbClr val="FF0000"/>
                </a:solidFill>
              </a:rPr>
              <a:t>but delete this slide </a:t>
            </a:r>
            <a:r>
              <a:rPr lang="en-US" dirty="0" smtClean="0"/>
              <a:t>before submitting this assignment:</a:t>
            </a:r>
          </a:p>
          <a:p>
            <a:pPr lvl="0" algn="l"/>
            <a:r>
              <a:rPr lang="en-US" b="1" dirty="0" smtClean="0"/>
              <a:t>The next part of the presentation describes six steps that led to the </a:t>
            </a:r>
            <a:r>
              <a:rPr lang="en-US" b="1" dirty="0"/>
              <a:t>T</a:t>
            </a:r>
            <a:r>
              <a:rPr lang="en-US" b="1" dirty="0" smtClean="0"/>
              <a:t>rojan War.</a:t>
            </a:r>
            <a:endParaRPr lang="en-US" dirty="0"/>
          </a:p>
          <a:p>
            <a:pPr marL="514350" indent="-514350" algn="l">
              <a:buAutoNum type="alphaLcPeriod"/>
            </a:pPr>
            <a:r>
              <a:rPr lang="en-US" dirty="0" smtClean="0"/>
              <a:t>Use Web Research.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Each slide describes the step </a:t>
            </a:r>
            <a:r>
              <a:rPr lang="en-US" dirty="0" smtClean="0">
                <a:solidFill>
                  <a:srgbClr val="FF0000"/>
                </a:solidFill>
              </a:rPr>
              <a:t>in your own words</a:t>
            </a:r>
            <a:r>
              <a:rPr lang="en-US" dirty="0" smtClean="0"/>
              <a:t>. </a:t>
            </a:r>
            <a:r>
              <a:rPr lang="en-US" sz="2000" dirty="0" smtClean="0"/>
              <a:t>(Do not copy, but </a:t>
            </a:r>
            <a:r>
              <a:rPr lang="en-US" sz="2000" b="1" u="sng" dirty="0" smtClean="0"/>
              <a:t>do</a:t>
            </a:r>
            <a:r>
              <a:rPr lang="en-US" sz="2000" dirty="0" smtClean="0"/>
              <a:t> </a:t>
            </a:r>
            <a:r>
              <a:rPr lang="en-US" sz="2000" i="1" dirty="0" smtClean="0"/>
              <a:t>paraphrase</a:t>
            </a:r>
            <a:r>
              <a:rPr lang="en-US" sz="2000" dirty="0" smtClean="0"/>
              <a:t>, or </a:t>
            </a:r>
            <a:r>
              <a:rPr lang="en-US" sz="2000" b="1" u="sng" dirty="0" smtClean="0"/>
              <a:t>do</a:t>
            </a:r>
            <a:r>
              <a:rPr lang="en-US" sz="2000" b="1" dirty="0" smtClean="0"/>
              <a:t> </a:t>
            </a:r>
            <a:r>
              <a:rPr lang="en-US" sz="2000" i="1" dirty="0" smtClean="0"/>
              <a:t>re-write</a:t>
            </a:r>
            <a:r>
              <a:rPr lang="en-US" sz="2000" dirty="0" smtClean="0"/>
              <a:t>.)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Steps must be in order.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Slides must contain one image each.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Refer to the examples on </a:t>
            </a:r>
            <a:br>
              <a:rPr lang="en-US" dirty="0" smtClean="0"/>
            </a:br>
            <a:r>
              <a:rPr lang="en-US" dirty="0" smtClean="0"/>
              <a:t>mrflamm.com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>
            <a:off x="4190999" y="3276600"/>
            <a:ext cx="3048001" cy="292429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87011" y="5343434"/>
            <a:ext cx="1664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links on mrflamm.com for the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609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Six Steps that led to The Trojan War - Step One: </a:t>
            </a:r>
            <a:endParaRPr lang="en-US" sz="32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</a:t>
            </a:r>
            <a:r>
              <a:rPr lang="en-US" dirty="0" smtClean="0"/>
              <a:t>write your summary of one of the first steps that led to the Trojan War, </a:t>
            </a:r>
            <a:r>
              <a:rPr lang="en-US" dirty="0" smtClean="0">
                <a:solidFill>
                  <a:srgbClr val="FF0000"/>
                </a:solidFill>
              </a:rPr>
              <a:t>using your own words </a:t>
            </a:r>
            <a:r>
              <a:rPr lang="en-US" dirty="0" smtClean="0"/>
              <a:t>(do not cut and paste).</a:t>
            </a:r>
          </a:p>
        </p:txBody>
      </p:sp>
      <p:pic>
        <p:nvPicPr>
          <p:cNvPr id="8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7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609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Six Steps that led to The Trojan War - Step Two: </a:t>
            </a:r>
            <a:endParaRPr lang="en-US" sz="32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</a:t>
            </a:r>
            <a:r>
              <a:rPr lang="en-US" dirty="0" smtClean="0"/>
              <a:t>write your summary of one of the next steps that led to the Trojan War, </a:t>
            </a:r>
            <a:r>
              <a:rPr lang="en-US" dirty="0" smtClean="0">
                <a:solidFill>
                  <a:srgbClr val="FF0000"/>
                </a:solidFill>
              </a:rPr>
              <a:t>using your own words </a:t>
            </a:r>
            <a:r>
              <a:rPr lang="en-US" dirty="0" smtClean="0"/>
              <a:t>(do not cut and paste).</a:t>
            </a:r>
          </a:p>
        </p:txBody>
      </p:sp>
      <p:pic>
        <p:nvPicPr>
          <p:cNvPr id="8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1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609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Six Steps that led to The Trojan War - Step Three: </a:t>
            </a:r>
            <a:endParaRPr lang="en-US" sz="32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</a:t>
            </a:r>
            <a:r>
              <a:rPr lang="en-US" dirty="0" smtClean="0"/>
              <a:t>write your summary of one of the next steps that led to the Trojan War, </a:t>
            </a:r>
            <a:r>
              <a:rPr lang="en-US" dirty="0" smtClean="0">
                <a:solidFill>
                  <a:srgbClr val="FF0000"/>
                </a:solidFill>
              </a:rPr>
              <a:t>using your own words </a:t>
            </a:r>
            <a:r>
              <a:rPr lang="en-US" dirty="0" smtClean="0"/>
              <a:t>(do not cut and paste).</a:t>
            </a:r>
          </a:p>
        </p:txBody>
      </p:sp>
      <p:pic>
        <p:nvPicPr>
          <p:cNvPr id="8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0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609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Six Steps that led to The Trojan War - Step Four: </a:t>
            </a:r>
            <a:endParaRPr lang="en-US" sz="32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</a:t>
            </a:r>
            <a:r>
              <a:rPr lang="en-US" dirty="0" smtClean="0"/>
              <a:t>write your summary of one of the next steps that led to the Trojan War, </a:t>
            </a:r>
            <a:r>
              <a:rPr lang="en-US" dirty="0" smtClean="0">
                <a:solidFill>
                  <a:srgbClr val="FF0000"/>
                </a:solidFill>
              </a:rPr>
              <a:t>using your own words </a:t>
            </a:r>
            <a:r>
              <a:rPr lang="en-US" dirty="0" smtClean="0"/>
              <a:t>(do not cut and paste).</a:t>
            </a:r>
          </a:p>
        </p:txBody>
      </p:sp>
      <p:pic>
        <p:nvPicPr>
          <p:cNvPr id="8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2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609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Six Steps that led to The Trojan War - Step Five: </a:t>
            </a:r>
            <a:endParaRPr lang="en-US" sz="32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</a:t>
            </a:r>
            <a:r>
              <a:rPr lang="en-US" dirty="0" smtClean="0"/>
              <a:t>write your summary of one of the next steps that led to the Trojan War, </a:t>
            </a:r>
            <a:r>
              <a:rPr lang="en-US" dirty="0" smtClean="0">
                <a:solidFill>
                  <a:srgbClr val="FF0000"/>
                </a:solidFill>
              </a:rPr>
              <a:t>using your own words </a:t>
            </a:r>
            <a:r>
              <a:rPr lang="en-US" dirty="0" smtClean="0"/>
              <a:t>(do not cut and paste).</a:t>
            </a:r>
          </a:p>
        </p:txBody>
      </p:sp>
      <p:pic>
        <p:nvPicPr>
          <p:cNvPr id="8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6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609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Six Steps that led to The Trojan War - Step Six: </a:t>
            </a:r>
            <a:endParaRPr lang="en-US" sz="32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</a:t>
            </a:r>
            <a:r>
              <a:rPr lang="en-US" dirty="0" smtClean="0"/>
              <a:t>write your summary of one of the next steps that led to the Trojan War, </a:t>
            </a:r>
            <a:r>
              <a:rPr lang="en-US" dirty="0" smtClean="0">
                <a:solidFill>
                  <a:srgbClr val="FF0000"/>
                </a:solidFill>
              </a:rPr>
              <a:t>using your own words </a:t>
            </a:r>
            <a:r>
              <a:rPr lang="en-US" dirty="0" smtClean="0"/>
              <a:t>(do not cut and paste).</a:t>
            </a:r>
          </a:p>
        </p:txBody>
      </p:sp>
      <p:pic>
        <p:nvPicPr>
          <p:cNvPr id="8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1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peered </a:t>
            </a:r>
            <a:r>
              <a:rPr lang="en-US" sz="4000" dirty="0" smtClean="0"/>
              <a:t> – stared, gazed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“He </a:t>
            </a:r>
            <a:r>
              <a:rPr lang="en-US" dirty="0" smtClean="0">
                <a:solidFill>
                  <a:srgbClr val="FF0000"/>
                </a:solidFill>
              </a:rPr>
              <a:t>peered</a:t>
            </a:r>
            <a:r>
              <a:rPr lang="en-US" dirty="0" smtClean="0"/>
              <a:t> at the queen, then the king.”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        ---</a:t>
            </a:r>
            <a:endParaRPr lang="en-US" dirty="0"/>
          </a:p>
          <a:p>
            <a:pPr algn="l"/>
            <a:r>
              <a:rPr lang="en-US" dirty="0" smtClean="0"/>
              <a:t>The cat </a:t>
            </a:r>
            <a:r>
              <a:rPr lang="en-US" dirty="0" smtClean="0">
                <a:solidFill>
                  <a:srgbClr val="FF0000"/>
                </a:solidFill>
              </a:rPr>
              <a:t>peered</a:t>
            </a:r>
            <a:r>
              <a:rPr lang="en-US" dirty="0" smtClean="0"/>
              <a:t> at me from behind the glass.</a:t>
            </a:r>
            <a:endParaRPr lang="en-US" dirty="0"/>
          </a:p>
        </p:txBody>
      </p:sp>
      <p:pic>
        <p:nvPicPr>
          <p:cNvPr id="1026" name="Picture 2" descr="http://www.barewalls.com/i/c/450871_Cat-Peering-Through-G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44958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3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609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End of The Trojan War: </a:t>
            </a:r>
            <a:endParaRPr lang="en-US" sz="32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</a:t>
            </a:r>
            <a:r>
              <a:rPr lang="en-US" dirty="0" smtClean="0"/>
              <a:t>write your summary of how the Trojan War ended, </a:t>
            </a:r>
            <a:r>
              <a:rPr lang="en-US" dirty="0" smtClean="0">
                <a:solidFill>
                  <a:srgbClr val="FF0000"/>
                </a:solidFill>
              </a:rPr>
              <a:t>using your own words </a:t>
            </a:r>
            <a:r>
              <a:rPr lang="en-US" dirty="0" smtClean="0"/>
              <a:t>(do not cut and paste).</a:t>
            </a:r>
          </a:p>
        </p:txBody>
      </p:sp>
      <p:pic>
        <p:nvPicPr>
          <p:cNvPr id="8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6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gaped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9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corpse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2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spiteful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strife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shunned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suitors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oath</a:t>
            </a:r>
            <a:r>
              <a:rPr lang="en-US" sz="4000" dirty="0" smtClean="0"/>
              <a:t> </a:t>
            </a:r>
            <a:r>
              <a:rPr lang="en-US" sz="4000" dirty="0"/>
              <a:t>– short definition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267200" cy="5867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Here, copy the sentence from the </a:t>
            </a:r>
            <a:r>
              <a:rPr lang="en-US" dirty="0" smtClean="0"/>
              <a:t>text on mrflamm.com, </a:t>
            </a:r>
            <a:r>
              <a:rPr lang="en-US" dirty="0"/>
              <a:t>place it in “quotes,” write your original sentence that relates to the image to the right, with the vocabulary </a:t>
            </a:r>
            <a:r>
              <a:rPr lang="en-US" dirty="0">
                <a:solidFill>
                  <a:srgbClr val="C00000"/>
                </a:solidFill>
              </a:rPr>
              <a:t>word</a:t>
            </a:r>
            <a:r>
              <a:rPr lang="en-US" dirty="0"/>
              <a:t> in bold, or in a different color. </a:t>
            </a:r>
          </a:p>
        </p:txBody>
      </p:sp>
      <p:pic>
        <p:nvPicPr>
          <p:cNvPr id="5" name="Picture 2" descr="http://rlv.zcache.ca/your_image_here_mousepad-p144930751925557591envq7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970</Words>
  <Application>Microsoft Office PowerPoint</Application>
  <PresentationFormat>On-screen Show (4:3)</PresentationFormat>
  <Paragraphs>57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Trojan War:  Vocabulary, Cause, and Effect</vt:lpstr>
      <vt:lpstr>peered  – stared, gazed</vt:lpstr>
      <vt:lpstr>gaped – short definition here</vt:lpstr>
      <vt:lpstr>corpse – short definition here</vt:lpstr>
      <vt:lpstr>spiteful – short definition here</vt:lpstr>
      <vt:lpstr>strife – short definition here</vt:lpstr>
      <vt:lpstr>shunned – short definition here</vt:lpstr>
      <vt:lpstr>suitors – short definition here</vt:lpstr>
      <vt:lpstr>oath – short definition here</vt:lpstr>
      <vt:lpstr>feigning – short definition here</vt:lpstr>
      <vt:lpstr>oracle – short definition here</vt:lpstr>
      <vt:lpstr>foretelling – short definition here</vt:lpstr>
      <vt:lpstr>Six Steps that led to The Trojan War: </vt:lpstr>
      <vt:lpstr>Six Steps that led to The Trojan War - Step One: </vt:lpstr>
      <vt:lpstr>Six Steps that led to The Trojan War - Step Two: </vt:lpstr>
      <vt:lpstr>Six Steps that led to The Trojan War - Step Three: </vt:lpstr>
      <vt:lpstr>Six Steps that led to The Trojan War - Step Four: </vt:lpstr>
      <vt:lpstr>Six Steps that led to The Trojan War - Step Five: </vt:lpstr>
      <vt:lpstr>Six Steps that led to The Trojan War - Step Six: </vt:lpstr>
      <vt:lpstr>The End of The Trojan War: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3 Vocabulary 1</dc:title>
  <dc:creator>Ian Flamm</dc:creator>
  <cp:lastModifiedBy>Ian Flamm</cp:lastModifiedBy>
  <cp:revision>17</cp:revision>
  <dcterms:created xsi:type="dcterms:W3CDTF">2012-10-10T00:49:21Z</dcterms:created>
  <dcterms:modified xsi:type="dcterms:W3CDTF">2013-10-20T23:53:26Z</dcterms:modified>
</cp:coreProperties>
</file>